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5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8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8610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25 ноября  2014 г. Факультет экономики и управления провел открытый кураторский час среди студентов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III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курса по Посланию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Президента </a:t>
            </a:r>
            <a:r>
              <a:rPr lang="ru-RU" sz="2400" b="1" dirty="0" smtClean="0">
                <a:solidFill>
                  <a:srgbClr val="002060"/>
                </a:solidFill>
              </a:rPr>
              <a:t>РК народу Казахстана 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Нурлы</a:t>
            </a:r>
            <a:r>
              <a:rPr lang="ru-RU" sz="2400" b="1" dirty="0" smtClean="0">
                <a:solidFill>
                  <a:srgbClr val="002060"/>
                </a:solidFill>
              </a:rPr>
              <a:t> жол – путь в будущее»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lum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195736" y="188640"/>
            <a:ext cx="5544616" cy="3449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5.11.2014-круглый стол-103\DSC051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9"/>
            <a:ext cx="453650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3254207"/>
            <a:ext cx="44279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Модератор: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магистр, ст. преподаватель кафедры иностранных и русского языков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Нуркеева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Б.А.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25.11.2014-круглый стол-103\DSC05149.JPG"/>
          <p:cNvPicPr/>
          <p:nvPr/>
        </p:nvPicPr>
        <p:blipFill>
          <a:blip r:embed="rId3" cstate="print"/>
          <a:srcRect l="21364" t="22455" r="6403"/>
          <a:stretch>
            <a:fillRect/>
          </a:stretch>
        </p:blipFill>
        <p:spPr bwMode="auto">
          <a:xfrm>
            <a:off x="4644008" y="3573016"/>
            <a:ext cx="388843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404664"/>
            <a:ext cx="7164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Студенты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курса приняли активное участие в обсуждении Послания Президента  народу Казахстана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Нурлы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путь в будущее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:\25.11.2014-круглый стол-103\DSC05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09634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25.11.2014-круглый стол-103\DSC051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2241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63688" y="3645024"/>
            <a:ext cx="2160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Укубаева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Алина МЭ-31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6237312"/>
            <a:ext cx="2808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Серикболат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Жаннур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ГМУ-31к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bnews.kz/picture/original/news/2c83d037f546344b98d50b419c8d07b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453650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5.11.2014-круглый стол-103\DSC05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5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176464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73225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Бейб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 Э-31к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63093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Сельденрайх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Екатерина МО-32  </a:t>
            </a:r>
          </a:p>
          <a:p>
            <a:endParaRPr lang="ru-RU" dirty="0"/>
          </a:p>
        </p:txBody>
      </p:sp>
      <p:pic>
        <p:nvPicPr>
          <p:cNvPr id="7" name="Рисунок 6" descr="D:\25.11.2014-круглый стол-103\DSC051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4664"/>
            <a:ext cx="35283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263691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Куптлеуова</a:t>
            </a:r>
            <a:r>
              <a:rPr lang="ru-RU" sz="1400" dirty="0" smtClean="0"/>
              <a:t> </a:t>
            </a:r>
            <a:r>
              <a:rPr lang="ru-RU" sz="1400" dirty="0" err="1" smtClean="0"/>
              <a:t>Махаббат</a:t>
            </a:r>
            <a:r>
              <a:rPr lang="ru-RU" sz="1400" dirty="0" smtClean="0"/>
              <a:t> МЭ-31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8ea830257a668697b529365e164c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332655"/>
            <a:ext cx="7056273" cy="4968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524197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В обсуждении приняли участие </a:t>
            </a:r>
            <a:r>
              <a:rPr lang="ru-RU" dirty="0" smtClean="0"/>
              <a:t>студенты гр. МО-33 Сафронова Анастасия, гр. МО-33к Темир </a:t>
            </a:r>
            <a:r>
              <a:rPr lang="ru-RU" dirty="0" err="1" smtClean="0"/>
              <a:t>Назира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102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бал</dc:creator>
  <cp:lastModifiedBy>mari</cp:lastModifiedBy>
  <cp:revision>10</cp:revision>
  <dcterms:created xsi:type="dcterms:W3CDTF">2014-11-26T05:28:50Z</dcterms:created>
  <dcterms:modified xsi:type="dcterms:W3CDTF">2014-11-28T04:05:25Z</dcterms:modified>
</cp:coreProperties>
</file>